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66" r:id="rId4"/>
    <p:sldId id="258" r:id="rId5"/>
    <p:sldId id="259" r:id="rId6"/>
    <p:sldId id="260" r:id="rId7"/>
    <p:sldId id="261" r:id="rId8"/>
    <p:sldId id="262" r:id="rId9"/>
    <p:sldId id="263" r:id="rId10"/>
    <p:sldId id="264" r:id="rId11"/>
    <p:sldId id="265"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iMAphch6AmMmgQGw4wdnkHOZSEv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4" d="100"/>
          <a:sy n="114" d="100"/>
        </p:scale>
        <p:origin x="114" y="390"/>
      </p:cViewPr>
      <p:guideLst>
        <p:guide orient="horz" pos="2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2332c2c3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g32332c2c3a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2332c2c3a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g32332c2c3a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667926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 name="Google Shape;7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 name="Google Shape;9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1"/>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11"/>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20"/>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0"/>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
        <p:cNvGrpSpPr/>
        <p:nvPr/>
      </p:nvGrpSpPr>
      <p:grpSpPr>
        <a:xfrm>
          <a:off x="0" y="0"/>
          <a:ext cx="0" cy="0"/>
          <a:chOff x="0" y="0"/>
          <a:chExt cx="0" cy="0"/>
        </a:xfrm>
      </p:grpSpPr>
      <p:sp>
        <p:nvSpPr>
          <p:cNvPr id="14" name="Google Shape;14;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13"/>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8" name="Google Shape;18;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1" name="Google Shape;21;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5" name="Google Shape;25;p1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6" name="Google Shape;26;p1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7" name="Google Shape;27;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16"/>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16"/>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17"/>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18"/>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18"/>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18"/>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9"/>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
        <p:cNvGrpSpPr/>
        <p:nvPr/>
      </p:nvGrpSpPr>
      <p:grpSpPr>
        <a:xfrm>
          <a:off x="0" y="0"/>
          <a:ext cx="0" cy="0"/>
          <a:chOff x="0" y="0"/>
          <a:chExt cx="0" cy="0"/>
        </a:xfrm>
      </p:grpSpPr>
      <p:pic>
        <p:nvPicPr>
          <p:cNvPr id="54" name="Google Shape;54;p1"/>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55" name="Google Shape;55;p1"/>
          <p:cNvSpPr txBox="1"/>
          <p:nvPr/>
        </p:nvSpPr>
        <p:spPr>
          <a:xfrm>
            <a:off x="2038524" y="1998202"/>
            <a:ext cx="5142451" cy="1548000"/>
          </a:xfrm>
          <a:prstGeom prst="rect">
            <a:avLst/>
          </a:prstGeom>
          <a:noFill/>
          <a:ln>
            <a:noFill/>
          </a:ln>
        </p:spPr>
        <p:txBody>
          <a:bodyPr spcFirstLastPara="1" wrap="square" lIns="91425" tIns="91425" rIns="91425" bIns="91425" anchor="ctr" anchorCtr="0">
            <a:noAutofit/>
          </a:bodyPr>
          <a:lstStyle/>
          <a:p>
            <a:pPr marL="0" marR="0" lvl="0" indent="0" algn="ctr" rtl="0">
              <a:lnSpc>
                <a:spcPct val="80000"/>
              </a:lnSpc>
              <a:spcBef>
                <a:spcPts val="0"/>
              </a:spcBef>
              <a:spcAft>
                <a:spcPts val="0"/>
              </a:spcAft>
              <a:buClr>
                <a:srgbClr val="000000"/>
              </a:buClr>
              <a:buSzPts val="4400"/>
              <a:buFont typeface="Arial"/>
              <a:buNone/>
            </a:pPr>
            <a:r>
              <a:rPr lang="fr" sz="4400" b="1" i="0" u="none" strike="noStrike" cap="none" dirty="0">
                <a:solidFill>
                  <a:schemeClr val="dk1"/>
                </a:solidFill>
                <a:latin typeface="Arial"/>
                <a:ea typeface="Arial"/>
                <a:cs typeface="Arial"/>
                <a:sym typeface="Arial"/>
              </a:rPr>
              <a:t>Titre 1</a:t>
            </a:r>
            <a:endParaRPr sz="4400" b="1" i="0" u="none" strike="noStrike" cap="none" dirty="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8"/>
          <p:cNvPicPr preferRelativeResize="0"/>
          <p:nvPr/>
        </p:nvPicPr>
        <p:blipFill rotWithShape="1">
          <a:blip r:embed="rId3">
            <a:alphaModFix/>
          </a:blip>
          <a:srcRect l="53762" t="15100" r="-760" b="10581"/>
          <a:stretch/>
        </p:blipFill>
        <p:spPr>
          <a:xfrm rot="10800000">
            <a:off x="5335000" y="0"/>
            <a:ext cx="3808998" cy="5143499"/>
          </a:xfrm>
          <a:prstGeom prst="rect">
            <a:avLst/>
          </a:prstGeom>
          <a:noFill/>
          <a:ln>
            <a:noFill/>
          </a:ln>
        </p:spPr>
      </p:pic>
      <p:pic>
        <p:nvPicPr>
          <p:cNvPr id="119" name="Google Shape;119;p8"/>
          <p:cNvPicPr preferRelativeResize="0"/>
          <p:nvPr/>
        </p:nvPicPr>
        <p:blipFill rotWithShape="1">
          <a:blip r:embed="rId4">
            <a:alphaModFix/>
          </a:blip>
          <a:srcRect r="43951" b="51130"/>
          <a:stretch/>
        </p:blipFill>
        <p:spPr>
          <a:xfrm rot="5400000">
            <a:off x="-156100" y="4077125"/>
            <a:ext cx="1222451" cy="910276"/>
          </a:xfrm>
          <a:prstGeom prst="rect">
            <a:avLst/>
          </a:prstGeom>
          <a:noFill/>
          <a:ln>
            <a:noFill/>
          </a:ln>
        </p:spPr>
      </p:pic>
      <p:sp>
        <p:nvSpPr>
          <p:cNvPr id="120" name="Google Shape;120;p8"/>
          <p:cNvSpPr txBox="1">
            <a:spLocks noGrp="1"/>
          </p:cNvSpPr>
          <p:nvPr>
            <p:ph type="title"/>
          </p:nvPr>
        </p:nvSpPr>
        <p:spPr>
          <a:xfrm>
            <a:off x="508625" y="1405625"/>
            <a:ext cx="8331900" cy="2709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600"/>
              <a:buNone/>
            </a:pPr>
            <a:r>
              <a:rPr lang="fr" sz="3044"/>
              <a:t>Lorem ipsum dolor sit amet, consectetur adipiscing elit. </a:t>
            </a:r>
            <a:endParaRPr sz="3044"/>
          </a:p>
        </p:txBody>
      </p:sp>
      <p:pic>
        <p:nvPicPr>
          <p:cNvPr id="121" name="Google Shape;121;p8"/>
          <p:cNvPicPr preferRelativeResize="0"/>
          <p:nvPr/>
        </p:nvPicPr>
        <p:blipFill rotWithShape="1">
          <a:blip r:embed="rId5">
            <a:alphaModFix/>
          </a:blip>
          <a:srcRect/>
          <a:stretch/>
        </p:blipFill>
        <p:spPr>
          <a:xfrm rot="-2700047" flipH="1">
            <a:off x="1356267" y="617423"/>
            <a:ext cx="604170" cy="67472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9"/>
          <p:cNvPicPr preferRelativeResize="0"/>
          <p:nvPr/>
        </p:nvPicPr>
        <p:blipFill rotWithShape="1">
          <a:blip r:embed="rId3">
            <a:alphaModFix/>
          </a:blip>
          <a:srcRect/>
          <a:stretch/>
        </p:blipFill>
        <p:spPr>
          <a:xfrm>
            <a:off x="2152649" y="152400"/>
            <a:ext cx="4838702" cy="4838702"/>
          </a:xfrm>
          <a:prstGeom prst="rect">
            <a:avLst/>
          </a:prstGeom>
          <a:noFill/>
          <a:ln>
            <a:noFill/>
          </a:ln>
        </p:spPr>
      </p:pic>
      <p:sp>
        <p:nvSpPr>
          <p:cNvPr id="128" name="Google Shape;128;p9"/>
          <p:cNvSpPr txBox="1"/>
          <p:nvPr/>
        </p:nvSpPr>
        <p:spPr>
          <a:xfrm>
            <a:off x="7039850" y="4015850"/>
            <a:ext cx="1893900" cy="10008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fr" sz="1800" b="0" i="0" u="none" strike="noStrike" cap="none">
                <a:solidFill>
                  <a:schemeClr val="dk1"/>
                </a:solidFill>
                <a:latin typeface="Arial"/>
                <a:ea typeface="Arial"/>
                <a:cs typeface="Arial"/>
                <a:sym typeface="Arial"/>
              </a:rPr>
              <a:t>votre logo</a:t>
            </a: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9"/>
        <p:cNvGrpSpPr/>
        <p:nvPr/>
      </p:nvGrpSpPr>
      <p:grpSpPr>
        <a:xfrm>
          <a:off x="0" y="0"/>
          <a:ext cx="0" cy="0"/>
          <a:chOff x="0" y="0"/>
          <a:chExt cx="0" cy="0"/>
        </a:xfrm>
      </p:grpSpPr>
      <p:sp>
        <p:nvSpPr>
          <p:cNvPr id="5" name="Google Shape;60;g32332c2c3ac_0_0">
            <a:extLst>
              <a:ext uri="{FF2B5EF4-FFF2-40B4-BE49-F238E27FC236}">
                <a16:creationId xmlns:a16="http://schemas.microsoft.com/office/drawing/2014/main" id="{93359D53-1D10-4CAF-9C72-37CB2144D28F}"/>
              </a:ext>
            </a:extLst>
          </p:cNvPr>
          <p:cNvSpPr txBox="1">
            <a:spLocks noGrp="1"/>
          </p:cNvSpPr>
          <p:nvPr>
            <p:ph type="title"/>
          </p:nvPr>
        </p:nvSpPr>
        <p:spPr>
          <a:xfrm>
            <a:off x="1409349" y="1821801"/>
            <a:ext cx="6602137" cy="165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fr" sz="4400" b="1" dirty="0"/>
              <a:t>Titre 2</a:t>
            </a:r>
            <a:endParaRPr sz="4400" b="1" dirty="0"/>
          </a:p>
          <a:p>
            <a:pPr marL="0" lvl="0" indent="0" algn="ctr" rtl="0">
              <a:lnSpc>
                <a:spcPct val="100000"/>
              </a:lnSpc>
              <a:spcBef>
                <a:spcPts val="0"/>
              </a:spcBef>
              <a:spcAft>
                <a:spcPts val="0"/>
              </a:spcAft>
              <a:buSzPts val="2800"/>
              <a:buNone/>
            </a:pPr>
            <a:r>
              <a:rPr lang="fr" sz="4400" b="1" dirty="0"/>
              <a:t>titre 2</a:t>
            </a:r>
            <a:endParaRPr sz="4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59"/>
        <p:cNvGrpSpPr/>
        <p:nvPr/>
      </p:nvGrpSpPr>
      <p:grpSpPr>
        <a:xfrm>
          <a:off x="0" y="0"/>
          <a:ext cx="0" cy="0"/>
          <a:chOff x="0" y="0"/>
          <a:chExt cx="0" cy="0"/>
        </a:xfrm>
      </p:grpSpPr>
      <p:sp>
        <p:nvSpPr>
          <p:cNvPr id="60" name="Google Shape;60;g32332c2c3ac_0_0"/>
          <p:cNvSpPr txBox="1">
            <a:spLocks noGrp="1"/>
          </p:cNvSpPr>
          <p:nvPr>
            <p:ph type="title"/>
          </p:nvPr>
        </p:nvSpPr>
        <p:spPr>
          <a:xfrm>
            <a:off x="1409349" y="1746300"/>
            <a:ext cx="6602137" cy="165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fr" sz="4400" b="1" dirty="0"/>
              <a:t>Titre 2</a:t>
            </a:r>
            <a:endParaRPr sz="4400" b="1" dirty="0"/>
          </a:p>
          <a:p>
            <a:pPr marL="0" lvl="0" indent="0" algn="ctr" rtl="0">
              <a:lnSpc>
                <a:spcPct val="100000"/>
              </a:lnSpc>
              <a:spcBef>
                <a:spcPts val="0"/>
              </a:spcBef>
              <a:spcAft>
                <a:spcPts val="0"/>
              </a:spcAft>
              <a:buSzPts val="2800"/>
              <a:buNone/>
            </a:pPr>
            <a:r>
              <a:rPr lang="fr" sz="4400" b="1" dirty="0"/>
              <a:t>titre 2</a:t>
            </a:r>
            <a:endParaRPr sz="4400" b="1" dirty="0"/>
          </a:p>
        </p:txBody>
      </p:sp>
    </p:spTree>
    <p:extLst>
      <p:ext uri="{BB962C8B-B14F-4D97-AF65-F5344CB8AC3E}">
        <p14:creationId xmlns:p14="http://schemas.microsoft.com/office/powerpoint/2010/main" val="481888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4"/>
        <p:cNvGrpSpPr/>
        <p:nvPr/>
      </p:nvGrpSpPr>
      <p:grpSpPr>
        <a:xfrm>
          <a:off x="0" y="0"/>
          <a:ext cx="0" cy="0"/>
          <a:chOff x="0" y="0"/>
          <a:chExt cx="0" cy="0"/>
        </a:xfrm>
      </p:grpSpPr>
      <p:sp>
        <p:nvSpPr>
          <p:cNvPr id="65" name="Google Shape;65;p2"/>
          <p:cNvSpPr txBox="1">
            <a:spLocks noGrp="1"/>
          </p:cNvSpPr>
          <p:nvPr>
            <p:ph type="title"/>
          </p:nvPr>
        </p:nvSpPr>
        <p:spPr>
          <a:xfrm>
            <a:off x="2080470" y="1644575"/>
            <a:ext cx="4966282" cy="1650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fr" sz="4400" b="1" dirty="0"/>
              <a:t>Titre 2</a:t>
            </a:r>
            <a:endParaRPr sz="4400" b="1" dirty="0"/>
          </a:p>
          <a:p>
            <a:pPr marL="0" lvl="0" indent="0" algn="ctr" rtl="0">
              <a:lnSpc>
                <a:spcPct val="100000"/>
              </a:lnSpc>
              <a:spcBef>
                <a:spcPts val="0"/>
              </a:spcBef>
              <a:spcAft>
                <a:spcPts val="0"/>
              </a:spcAft>
              <a:buSzPts val="2800"/>
              <a:buNone/>
            </a:pPr>
            <a:r>
              <a:rPr lang="fr" sz="4400" b="1" dirty="0"/>
              <a:t>titre 2</a:t>
            </a:r>
            <a:endParaRPr sz="4400" b="1" dirty="0"/>
          </a:p>
        </p:txBody>
      </p:sp>
      <p:pic>
        <p:nvPicPr>
          <p:cNvPr id="66" name="Google Shape;66;p2"/>
          <p:cNvPicPr preferRelativeResize="0"/>
          <p:nvPr/>
        </p:nvPicPr>
        <p:blipFill rotWithShape="1">
          <a:blip r:embed="rId4">
            <a:alphaModFix/>
          </a:blip>
          <a:srcRect l="35936" t="16971" r="37536" b="29200"/>
          <a:stretch/>
        </p:blipFill>
        <p:spPr>
          <a:xfrm rot="1596524">
            <a:off x="6782806" y="1347110"/>
            <a:ext cx="1297549" cy="197340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pic>
        <p:nvPicPr>
          <p:cNvPr id="71" name="Google Shape;71;p3"/>
          <p:cNvPicPr preferRelativeResize="0"/>
          <p:nvPr/>
        </p:nvPicPr>
        <p:blipFill rotWithShape="1">
          <a:blip r:embed="rId3">
            <a:alphaModFix/>
          </a:blip>
          <a:srcRect/>
          <a:stretch/>
        </p:blipFill>
        <p:spPr>
          <a:xfrm>
            <a:off x="227300" y="327975"/>
            <a:ext cx="4821898" cy="414000"/>
          </a:xfrm>
          <a:prstGeom prst="rect">
            <a:avLst/>
          </a:prstGeom>
          <a:noFill/>
          <a:ln>
            <a:noFill/>
          </a:ln>
        </p:spPr>
      </p:pic>
      <p:sp>
        <p:nvSpPr>
          <p:cNvPr id="72" name="Google Shape;72;p3"/>
          <p:cNvSpPr txBox="1">
            <a:spLocks noGrp="1"/>
          </p:cNvSpPr>
          <p:nvPr>
            <p:ph type="title"/>
          </p:nvPr>
        </p:nvSpPr>
        <p:spPr>
          <a:xfrm>
            <a:off x="421850" y="327975"/>
            <a:ext cx="4821900" cy="4140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990"/>
              <a:buNone/>
            </a:pPr>
            <a:r>
              <a:rPr lang="fr" sz="1820" b="1"/>
              <a:t>Titre 3</a:t>
            </a:r>
            <a:endParaRPr sz="1820" b="1"/>
          </a:p>
        </p:txBody>
      </p:sp>
      <p:sp>
        <p:nvSpPr>
          <p:cNvPr id="73" name="Google Shape;73;p3"/>
          <p:cNvSpPr txBox="1"/>
          <p:nvPr/>
        </p:nvSpPr>
        <p:spPr>
          <a:xfrm>
            <a:off x="677050" y="962994"/>
            <a:ext cx="7738200" cy="348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200"/>
              <a:buFont typeface="Arial"/>
              <a:buNone/>
            </a:pPr>
            <a:r>
              <a:rPr lang="fr" sz="1200" b="0" i="0" u="none" strike="noStrike" cap="none">
                <a:solidFill>
                  <a:schemeClr val="dk1"/>
                </a:solidFill>
                <a:latin typeface="Arial"/>
                <a:ea typeface="Arial"/>
                <a:cs typeface="Arial"/>
                <a:sym typeface="Arial"/>
              </a:rPr>
              <a:t>Lorem ipsum dolor sit amet, consectetur adipiscing elit. Sed fringilla tristique sem, id sagittis neque aliquam nec. Praesent scelerisque eros id mi vulputate dapibus.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fr" sz="1200" b="0" i="0" u="none" strike="noStrike" cap="none">
                <a:solidFill>
                  <a:schemeClr val="dk1"/>
                </a:solidFill>
                <a:latin typeface="Arial"/>
                <a:ea typeface="Arial"/>
                <a:cs typeface="Arial"/>
                <a:sym typeface="Arial"/>
              </a:rPr>
              <a:t>Nulla eu mi nulla. Pellentesque vestibulum neque ac nisi pretium, varius placerat erat dignissim. Curabitur fermentum vulputate felis, ac malesuada nunc commodo at.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fr" sz="1200" b="0" i="0" u="none" strike="noStrike" cap="none">
                <a:solidFill>
                  <a:schemeClr val="dk1"/>
                </a:solidFill>
                <a:latin typeface="Arial"/>
                <a:ea typeface="Arial"/>
                <a:cs typeface="Arial"/>
                <a:sym typeface="Arial"/>
              </a:rPr>
              <a:t>Orci varius natoque penatibus et magnis dis parturient montes, nascetur ridiculus mus. Cras efficitur venenatis hendrerit. Mauris felis ante, finibus vitae eleifend sit amet, porttitor a ex. Donec placerat odio purus, eu placerat ipsum vehicula nec. Donec in maximus libero.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200"/>
              <a:buFont typeface="Arial"/>
              <a:buNone/>
            </a:pPr>
            <a:r>
              <a:rPr lang="fr" sz="1200" b="0" i="0" u="none" strike="noStrike" cap="none">
                <a:solidFill>
                  <a:schemeClr val="dk1"/>
                </a:solidFill>
                <a:latin typeface="Arial"/>
                <a:ea typeface="Arial"/>
                <a:cs typeface="Arial"/>
                <a:sym typeface="Arial"/>
              </a:rPr>
              <a:t>Ut volutpat varius ipsum, interdum viverra justo tempus interdum. Mauris tincidunt dui in massa tristique, rutrum rutrum sapien lacinia. Morbi ut tempus odio, eu bibendum massa. Sed eu ornare lorem, vitae iaculis arcu.</a:t>
            </a:r>
            <a:endParaRPr sz="1200" b="1"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r>
              <a:rPr lang="fr" sz="900" b="0" i="0" u="none" strike="noStrike" cap="none">
                <a:solidFill>
                  <a:srgbClr val="253460"/>
                </a:solidFill>
                <a:latin typeface="Arial"/>
                <a:ea typeface="Arial"/>
                <a:cs typeface="Arial"/>
                <a:sym typeface="Arial"/>
              </a:rPr>
              <a:t>               </a:t>
            </a:r>
            <a:endParaRPr sz="17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p:txBody>
      </p:sp>
      <p:pic>
        <p:nvPicPr>
          <p:cNvPr id="74" name="Google Shape;74;p3"/>
          <p:cNvPicPr preferRelativeResize="0"/>
          <p:nvPr/>
        </p:nvPicPr>
        <p:blipFill rotWithShape="1">
          <a:blip r:embed="rId4">
            <a:alphaModFix/>
          </a:blip>
          <a:srcRect r="42925" b="51130"/>
          <a:stretch/>
        </p:blipFill>
        <p:spPr>
          <a:xfrm rot="-5399986">
            <a:off x="8066436" y="144891"/>
            <a:ext cx="1244826" cy="910293"/>
          </a:xfrm>
          <a:prstGeom prst="rect">
            <a:avLst/>
          </a:prstGeom>
          <a:noFill/>
          <a:ln>
            <a:noFill/>
          </a:ln>
        </p:spPr>
      </p:pic>
      <p:pic>
        <p:nvPicPr>
          <p:cNvPr id="75" name="Google Shape;75;p3"/>
          <p:cNvPicPr preferRelativeResize="0"/>
          <p:nvPr/>
        </p:nvPicPr>
        <p:blipFill rotWithShape="1">
          <a:blip r:embed="rId5">
            <a:alphaModFix/>
          </a:blip>
          <a:srcRect t="64865"/>
          <a:stretch/>
        </p:blipFill>
        <p:spPr>
          <a:xfrm rot="10800000">
            <a:off x="7288374" y="4542452"/>
            <a:ext cx="2003251" cy="60104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Google Shape;80;p4"/>
          <p:cNvPicPr preferRelativeResize="0"/>
          <p:nvPr/>
        </p:nvPicPr>
        <p:blipFill rotWithShape="1">
          <a:blip r:embed="rId3">
            <a:alphaModFix/>
          </a:blip>
          <a:srcRect l="38684"/>
          <a:stretch/>
        </p:blipFill>
        <p:spPr>
          <a:xfrm>
            <a:off x="0" y="1204725"/>
            <a:ext cx="2335974" cy="3253551"/>
          </a:xfrm>
          <a:prstGeom prst="rect">
            <a:avLst/>
          </a:prstGeom>
          <a:noFill/>
          <a:ln>
            <a:noFill/>
          </a:ln>
        </p:spPr>
      </p:pic>
      <p:pic>
        <p:nvPicPr>
          <p:cNvPr id="81" name="Google Shape;81;p4"/>
          <p:cNvPicPr preferRelativeResize="0"/>
          <p:nvPr/>
        </p:nvPicPr>
        <p:blipFill rotWithShape="1">
          <a:blip r:embed="rId4">
            <a:alphaModFix/>
          </a:blip>
          <a:srcRect/>
          <a:stretch/>
        </p:blipFill>
        <p:spPr>
          <a:xfrm>
            <a:off x="335525" y="295875"/>
            <a:ext cx="4507802" cy="414000"/>
          </a:xfrm>
          <a:prstGeom prst="rect">
            <a:avLst/>
          </a:prstGeom>
          <a:noFill/>
          <a:ln>
            <a:noFill/>
          </a:ln>
        </p:spPr>
      </p:pic>
      <p:sp>
        <p:nvSpPr>
          <p:cNvPr id="82" name="Google Shape;82;p4"/>
          <p:cNvSpPr txBox="1">
            <a:spLocks noGrp="1"/>
          </p:cNvSpPr>
          <p:nvPr>
            <p:ph type="title"/>
          </p:nvPr>
        </p:nvSpPr>
        <p:spPr>
          <a:xfrm>
            <a:off x="546250" y="263775"/>
            <a:ext cx="7788000" cy="478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990"/>
              <a:buNone/>
            </a:pPr>
            <a:r>
              <a:rPr lang="fr" sz="1820" b="1"/>
              <a:t>Titre 3</a:t>
            </a:r>
            <a:endParaRPr sz="1820" b="1"/>
          </a:p>
        </p:txBody>
      </p:sp>
      <p:sp>
        <p:nvSpPr>
          <p:cNvPr id="83" name="Google Shape;83;p4"/>
          <p:cNvSpPr txBox="1"/>
          <p:nvPr/>
        </p:nvSpPr>
        <p:spPr>
          <a:xfrm>
            <a:off x="671300" y="1022250"/>
            <a:ext cx="7605300" cy="3717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Lorem ipsum dolor sit amet, consectetur adipiscing elit. Sed fringilla tristique sem, id sagittis neque aliquam nec. Praesent scelerisque eros id mi vulputate dapibus.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Nulla eu mi nulla. Pellentesque vestibulum neque ac nisi pretium, varius placerat erat dignissim. Curabitur fermentum vulputate felis, ac malesuada nunc commodo at.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Orci varius natoque penatibus et magnis dis parturient montes, nascetur ridiculus mus. Cras efficitur venenatis hendrerit. Mauris felis ante, finibus vitae eleifend sit amet, porttitor a ex. Donec placerat odio purus, eu placerat ipsum vehicula nec. Donec in maximus libero.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Ut volutpat varius ipsum, interdum viverra justo tempus interdum. Mauris tincidunt dui in massa tristique, rutrum rutrum sapien lacinia. Morbi ut tempus odio, eu bibendum massa. Sed eu ornare lorem, vitae iaculis arcu.</a:t>
            </a:r>
            <a:endParaRPr sz="1200" b="1"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900" b="0" i="0" u="none" strike="noStrike" cap="none">
                <a:solidFill>
                  <a:srgbClr val="253460"/>
                </a:solidFill>
                <a:latin typeface="Arial"/>
                <a:ea typeface="Arial"/>
                <a:cs typeface="Arial"/>
                <a:sym typeface="Arial"/>
              </a:rPr>
              <a:t>               </a:t>
            </a:r>
            <a:endParaRPr sz="17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1000" b="0" i="0" u="none" strike="noStrike" cap="none">
              <a:solidFill>
                <a:schemeClr val="dk1"/>
              </a:solidFill>
              <a:latin typeface="Arial"/>
              <a:ea typeface="Arial"/>
              <a:cs typeface="Arial"/>
              <a:sym typeface="Arial"/>
            </a:endParaRPr>
          </a:p>
        </p:txBody>
      </p:sp>
      <p:sp>
        <p:nvSpPr>
          <p:cNvPr id="84" name="Google Shape;84;p4"/>
          <p:cNvSpPr txBox="1"/>
          <p:nvPr/>
        </p:nvSpPr>
        <p:spPr>
          <a:xfrm>
            <a:off x="659850" y="2311975"/>
            <a:ext cx="5670000" cy="5157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000"/>
              <a:buFont typeface="Arial"/>
              <a:buNone/>
            </a:pPr>
            <a:endParaRPr sz="10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1000" b="0" i="0" u="none" strike="noStrike" cap="none">
              <a:solidFill>
                <a:srgbClr val="253460"/>
              </a:solidFill>
              <a:latin typeface="Arial"/>
              <a:ea typeface="Arial"/>
              <a:cs typeface="Arial"/>
              <a:sym typeface="Arial"/>
            </a:endParaRPr>
          </a:p>
        </p:txBody>
      </p:sp>
      <p:pic>
        <p:nvPicPr>
          <p:cNvPr id="85" name="Google Shape;85;p4"/>
          <p:cNvPicPr preferRelativeResize="0"/>
          <p:nvPr/>
        </p:nvPicPr>
        <p:blipFill rotWithShape="1">
          <a:blip r:embed="rId5">
            <a:alphaModFix/>
          </a:blip>
          <a:srcRect l="17582" t="-28988" r="-832" b="79554"/>
          <a:stretch/>
        </p:blipFill>
        <p:spPr>
          <a:xfrm rot="10800000">
            <a:off x="6172300" y="0"/>
            <a:ext cx="2866248" cy="145359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5"/>
          <p:cNvPicPr preferRelativeResize="0"/>
          <p:nvPr/>
        </p:nvPicPr>
        <p:blipFill rotWithShape="1">
          <a:blip r:embed="rId3">
            <a:alphaModFix/>
          </a:blip>
          <a:srcRect/>
          <a:stretch/>
        </p:blipFill>
        <p:spPr>
          <a:xfrm>
            <a:off x="264800" y="312550"/>
            <a:ext cx="5715026" cy="414000"/>
          </a:xfrm>
          <a:prstGeom prst="rect">
            <a:avLst/>
          </a:prstGeom>
          <a:noFill/>
          <a:ln>
            <a:noFill/>
          </a:ln>
        </p:spPr>
      </p:pic>
      <p:sp>
        <p:nvSpPr>
          <p:cNvPr id="91" name="Google Shape;91;p5"/>
          <p:cNvSpPr txBox="1">
            <a:spLocks noGrp="1"/>
          </p:cNvSpPr>
          <p:nvPr>
            <p:ph type="title"/>
          </p:nvPr>
        </p:nvSpPr>
        <p:spPr>
          <a:xfrm>
            <a:off x="445275" y="273250"/>
            <a:ext cx="7912500" cy="492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fr" sz="1820" b="1"/>
              <a:t>Titre 3</a:t>
            </a:r>
            <a:endParaRPr sz="2420" b="1">
              <a:solidFill>
                <a:srgbClr val="253460"/>
              </a:solidFill>
            </a:endParaRPr>
          </a:p>
        </p:txBody>
      </p:sp>
      <p:sp>
        <p:nvSpPr>
          <p:cNvPr id="92" name="Google Shape;92;p5"/>
          <p:cNvSpPr txBox="1"/>
          <p:nvPr/>
        </p:nvSpPr>
        <p:spPr>
          <a:xfrm>
            <a:off x="445275" y="1251600"/>
            <a:ext cx="8389200" cy="3305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Lorem ipsum dolor sit amet, consectetur adipiscing elit. Sed fringilla tristique sem, id sagittis neque aliquam nec. Praesent scelerisque eros id mi vulputate dapibus.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Nulla eu mi nulla. Pellentesque vestibulum neque ac nisi pretium, varius placerat erat dignissim. Curabitur fermentum vulputate felis, ac malesuada nunc commodo at.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Orci varius natoque penatibus et magnis dis parturient montes, nascetur ridiculus mus. Cras efficitur venenatis hendrerit. Mauris felis ante, finibus vitae eleifend sit amet, porttitor a ex. Donec placerat odio purus, eu placerat ipsum vehicula nec. Donec in maximus libero.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Ut volutpat varius ipsum, interdum viverra justo tempus interdum. Mauris tincidunt dui in massa tristique, rutrum rutrum sapien lacinia. Morbi ut tempus odio, eu bibendum massa. Sed eu ornare lorem, vitae iaculis arcu.</a:t>
            </a:r>
            <a:endParaRPr sz="1200" b="1"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900" b="0" i="0" u="none" strike="noStrike" cap="none">
                <a:solidFill>
                  <a:srgbClr val="253460"/>
                </a:solidFill>
                <a:latin typeface="Arial"/>
                <a:ea typeface="Arial"/>
                <a:cs typeface="Arial"/>
                <a:sym typeface="Arial"/>
              </a:rPr>
              <a:t>               </a:t>
            </a:r>
            <a:endParaRPr sz="17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10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r>
              <a:rPr lang="fr" sz="900" b="0" i="0" u="none" strike="noStrike" cap="none">
                <a:solidFill>
                  <a:srgbClr val="253460"/>
                </a:solidFill>
                <a:latin typeface="Arial"/>
                <a:ea typeface="Arial"/>
                <a:cs typeface="Arial"/>
                <a:sym typeface="Arial"/>
              </a:rPr>
              <a:t>               </a:t>
            </a:r>
            <a:endParaRPr sz="17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53460"/>
              </a:solidFill>
              <a:latin typeface="Arial"/>
              <a:ea typeface="Arial"/>
              <a:cs typeface="Arial"/>
              <a:sym typeface="Arial"/>
            </a:endParaRPr>
          </a:p>
        </p:txBody>
      </p:sp>
      <p:pic>
        <p:nvPicPr>
          <p:cNvPr id="93" name="Google Shape;93;p5"/>
          <p:cNvPicPr preferRelativeResize="0"/>
          <p:nvPr/>
        </p:nvPicPr>
        <p:blipFill rotWithShape="1">
          <a:blip r:embed="rId4">
            <a:alphaModFix/>
          </a:blip>
          <a:srcRect l="-10155" t="-13878" r="51179" b="-3039"/>
          <a:stretch/>
        </p:blipFill>
        <p:spPr>
          <a:xfrm>
            <a:off x="8012775" y="2488950"/>
            <a:ext cx="1131223" cy="1915098"/>
          </a:xfrm>
          <a:prstGeom prst="rect">
            <a:avLst/>
          </a:prstGeom>
          <a:noFill/>
          <a:ln>
            <a:noFill/>
          </a:ln>
        </p:spPr>
      </p:pic>
      <p:pic>
        <p:nvPicPr>
          <p:cNvPr id="94" name="Google Shape;94;p5"/>
          <p:cNvPicPr preferRelativeResize="0"/>
          <p:nvPr/>
        </p:nvPicPr>
        <p:blipFill rotWithShape="1">
          <a:blip r:embed="rId5">
            <a:alphaModFix/>
          </a:blip>
          <a:srcRect/>
          <a:stretch/>
        </p:blipFill>
        <p:spPr>
          <a:xfrm rot="-3161384">
            <a:off x="7339275" y="680600"/>
            <a:ext cx="441089" cy="492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6"/>
          <p:cNvPicPr preferRelativeResize="0"/>
          <p:nvPr/>
        </p:nvPicPr>
        <p:blipFill rotWithShape="1">
          <a:blip r:embed="rId3">
            <a:alphaModFix/>
          </a:blip>
          <a:srcRect/>
          <a:stretch/>
        </p:blipFill>
        <p:spPr>
          <a:xfrm>
            <a:off x="270600" y="319750"/>
            <a:ext cx="6391127" cy="399600"/>
          </a:xfrm>
          <a:prstGeom prst="rect">
            <a:avLst/>
          </a:prstGeom>
          <a:noFill/>
          <a:ln>
            <a:noFill/>
          </a:ln>
        </p:spPr>
      </p:pic>
      <p:sp>
        <p:nvSpPr>
          <p:cNvPr id="100" name="Google Shape;100;p6"/>
          <p:cNvSpPr txBox="1">
            <a:spLocks noGrp="1"/>
          </p:cNvSpPr>
          <p:nvPr>
            <p:ph type="title"/>
          </p:nvPr>
        </p:nvSpPr>
        <p:spPr>
          <a:xfrm>
            <a:off x="632825" y="273250"/>
            <a:ext cx="7638600" cy="492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990"/>
              <a:buNone/>
            </a:pPr>
            <a:r>
              <a:rPr lang="fr" sz="1820" b="1"/>
              <a:t>Titre 3</a:t>
            </a:r>
            <a:endParaRPr sz="1820" b="1"/>
          </a:p>
        </p:txBody>
      </p:sp>
      <p:sp>
        <p:nvSpPr>
          <p:cNvPr id="101" name="Google Shape;101;p6"/>
          <p:cNvSpPr txBox="1"/>
          <p:nvPr/>
        </p:nvSpPr>
        <p:spPr>
          <a:xfrm>
            <a:off x="632825" y="1277650"/>
            <a:ext cx="8003400" cy="2977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Lorem ipsum dolor sit amet, consectetur adipiscing elit. Sed fringilla tristique sem, id sagittis neque aliquam nec. Praesent scelerisque eros id mi vulputate dapibus.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Nulla eu mi nulla. Pellentesque vestibulum neque ac nisi pretium, varius placerat erat dignissim. Curabitur fermentum vulputate felis, ac malesuada nunc commodo at.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Orci varius natoque penatibus et magnis dis parturient montes, nascetur ridiculus mus. Cras efficitur venenatis hendrerit. Mauris felis ante, finibus vitae eleifend sit amet, porttitor a ex. Donec placerat odio purus, eu placerat ipsum vehicula nec. Donec in maximus libero.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Ut volutpat varius ipsum, interdum viverra justo tempus interdum. Mauris tincidunt dui in massa tristique, rutrum rutrum sapien lacinia. Morbi ut tempus odio, eu bibendum massa. Sed eu ornare lorem, vitae iaculis arcu.</a:t>
            </a:r>
            <a:endParaRPr sz="1200" b="1"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0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0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000" b="0" i="0" u="none" strike="noStrike" cap="none">
              <a:solidFill>
                <a:srgbClr val="25346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1000" b="0" i="0" u="none" strike="noStrike" cap="none">
              <a:solidFill>
                <a:srgbClr val="253460"/>
              </a:solidFill>
              <a:latin typeface="Arial"/>
              <a:ea typeface="Arial"/>
              <a:cs typeface="Arial"/>
              <a:sym typeface="Arial"/>
            </a:endParaRPr>
          </a:p>
        </p:txBody>
      </p:sp>
      <p:pic>
        <p:nvPicPr>
          <p:cNvPr id="102" name="Google Shape;102;p6"/>
          <p:cNvPicPr preferRelativeResize="0"/>
          <p:nvPr/>
        </p:nvPicPr>
        <p:blipFill rotWithShape="1">
          <a:blip r:embed="rId4">
            <a:alphaModFix/>
          </a:blip>
          <a:srcRect t="51131" r="43951"/>
          <a:stretch/>
        </p:blipFill>
        <p:spPr>
          <a:xfrm rot="5400000">
            <a:off x="8077625" y="4077125"/>
            <a:ext cx="1222451" cy="910276"/>
          </a:xfrm>
          <a:prstGeom prst="rect">
            <a:avLst/>
          </a:prstGeom>
          <a:noFill/>
          <a:ln>
            <a:noFill/>
          </a:ln>
        </p:spPr>
      </p:pic>
      <p:pic>
        <p:nvPicPr>
          <p:cNvPr id="103" name="Google Shape;103;p6"/>
          <p:cNvPicPr preferRelativeResize="0"/>
          <p:nvPr/>
        </p:nvPicPr>
        <p:blipFill rotWithShape="1">
          <a:blip r:embed="rId5">
            <a:alphaModFix/>
          </a:blip>
          <a:srcRect/>
          <a:stretch/>
        </p:blipFill>
        <p:spPr>
          <a:xfrm rot="-5400000">
            <a:off x="222138" y="1373883"/>
            <a:ext cx="261650" cy="291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7"/>
          <p:cNvPicPr preferRelativeResize="0"/>
          <p:nvPr/>
        </p:nvPicPr>
        <p:blipFill rotWithShape="1">
          <a:blip r:embed="rId3">
            <a:alphaModFix/>
          </a:blip>
          <a:srcRect/>
          <a:stretch/>
        </p:blipFill>
        <p:spPr>
          <a:xfrm>
            <a:off x="311700" y="208600"/>
            <a:ext cx="5932723" cy="414000"/>
          </a:xfrm>
          <a:prstGeom prst="rect">
            <a:avLst/>
          </a:prstGeom>
          <a:noFill/>
          <a:ln>
            <a:noFill/>
          </a:ln>
        </p:spPr>
      </p:pic>
      <p:sp>
        <p:nvSpPr>
          <p:cNvPr id="109" name="Google Shape;109;p7"/>
          <p:cNvSpPr txBox="1">
            <a:spLocks noGrp="1"/>
          </p:cNvSpPr>
          <p:nvPr>
            <p:ph type="title"/>
          </p:nvPr>
        </p:nvSpPr>
        <p:spPr>
          <a:xfrm>
            <a:off x="591850" y="187575"/>
            <a:ext cx="7361400" cy="503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fr" sz="1820" b="1">
                <a:solidFill>
                  <a:schemeClr val="lt1"/>
                </a:solidFill>
              </a:rPr>
              <a:t>Titre 3</a:t>
            </a:r>
            <a:endParaRPr sz="1820" b="1">
              <a:solidFill>
                <a:schemeClr val="lt1"/>
              </a:solidFill>
            </a:endParaRPr>
          </a:p>
          <a:p>
            <a:pPr marL="0" lvl="0" indent="0" algn="ctr" rtl="0">
              <a:lnSpc>
                <a:spcPct val="100000"/>
              </a:lnSpc>
              <a:spcBef>
                <a:spcPts val="0"/>
              </a:spcBef>
              <a:spcAft>
                <a:spcPts val="0"/>
              </a:spcAft>
              <a:buClr>
                <a:schemeClr val="dk1"/>
              </a:buClr>
              <a:buSzPts val="1100"/>
              <a:buFont typeface="Arial"/>
              <a:buNone/>
            </a:pPr>
            <a:endParaRPr sz="2420" b="1">
              <a:solidFill>
                <a:srgbClr val="253460"/>
              </a:solidFill>
            </a:endParaRPr>
          </a:p>
          <a:p>
            <a:pPr marL="0" lvl="0" indent="0" algn="ctr" rtl="0">
              <a:lnSpc>
                <a:spcPct val="100000"/>
              </a:lnSpc>
              <a:spcBef>
                <a:spcPts val="0"/>
              </a:spcBef>
              <a:spcAft>
                <a:spcPts val="0"/>
              </a:spcAft>
              <a:buSzPts val="990"/>
              <a:buNone/>
            </a:pPr>
            <a:endParaRPr sz="2420" b="1">
              <a:solidFill>
                <a:srgbClr val="253460"/>
              </a:solidFill>
            </a:endParaRPr>
          </a:p>
        </p:txBody>
      </p:sp>
      <p:sp>
        <p:nvSpPr>
          <p:cNvPr id="110" name="Google Shape;110;p7"/>
          <p:cNvSpPr txBox="1"/>
          <p:nvPr/>
        </p:nvSpPr>
        <p:spPr>
          <a:xfrm>
            <a:off x="591850" y="1111425"/>
            <a:ext cx="7941300" cy="34452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Lorem ipsum dolor sit amet, consectetur adipiscing elit. Sed fringilla tristique sem, id sagittis neque aliquam nec. Praesent scelerisque eros id mi vulputate dapibus.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Nulla eu mi nulla. Pellentesque vestibulum neque ac nisi pretium, varius placerat erat dignissim. Curabitur fermentum vulputate felis, ac malesuada nunc commodo at.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Orci varius natoque penatibus et magnis dis parturient montes, nascetur ridiculus mus. Cras efficitur venenatis hendrerit. Mauris felis ante, finibus vitae eleifend sit amet, porttitor a ex. Donec placerat odio purus, eu placerat ipsum vehicula nec. Donec in maximus libero. </a:t>
            </a: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fr" sz="1200" b="0" i="0" u="none" strike="noStrike" cap="none">
                <a:solidFill>
                  <a:schemeClr val="dk1"/>
                </a:solidFill>
                <a:latin typeface="Arial"/>
                <a:ea typeface="Arial"/>
                <a:cs typeface="Arial"/>
                <a:sym typeface="Arial"/>
              </a:rPr>
              <a:t>Ut volutpat varius ipsum, interdum viverra justo tempus interdum. Mauris tincidunt dui in massa tristique, rutrum rutrum sapien lacinia. Morbi ut tempus odio, eu bibendum massa. Sed eu ornare lorem, vitae iaculis arcu.</a:t>
            </a:r>
            <a:endParaRPr sz="1200" b="0" i="0" u="none" strike="noStrike" cap="none">
              <a:solidFill>
                <a:schemeClr val="dk1"/>
              </a:solidFill>
              <a:latin typeface="Arial"/>
              <a:ea typeface="Arial"/>
              <a:cs typeface="Arial"/>
              <a:sym typeface="Arial"/>
            </a:endParaRPr>
          </a:p>
        </p:txBody>
      </p:sp>
      <p:pic>
        <p:nvPicPr>
          <p:cNvPr id="111" name="Google Shape;111;p7"/>
          <p:cNvPicPr preferRelativeResize="0"/>
          <p:nvPr/>
        </p:nvPicPr>
        <p:blipFill rotWithShape="1">
          <a:blip r:embed="rId4">
            <a:alphaModFix/>
          </a:blip>
          <a:srcRect l="3585" t="-19304" r="-30713" b="78019"/>
          <a:stretch/>
        </p:blipFill>
        <p:spPr>
          <a:xfrm>
            <a:off x="6781425" y="4086875"/>
            <a:ext cx="3809751" cy="1056623"/>
          </a:xfrm>
          <a:prstGeom prst="rect">
            <a:avLst/>
          </a:prstGeom>
          <a:noFill/>
          <a:ln>
            <a:noFill/>
          </a:ln>
        </p:spPr>
      </p:pic>
      <p:pic>
        <p:nvPicPr>
          <p:cNvPr id="112" name="Google Shape;112;p7"/>
          <p:cNvPicPr preferRelativeResize="0"/>
          <p:nvPr/>
        </p:nvPicPr>
        <p:blipFill rotWithShape="1">
          <a:blip r:embed="rId5">
            <a:alphaModFix/>
          </a:blip>
          <a:srcRect l="-3270" t="82890" r="7613" b="1292"/>
          <a:stretch/>
        </p:blipFill>
        <p:spPr>
          <a:xfrm rot="-5400000">
            <a:off x="-1211663" y="3496863"/>
            <a:ext cx="2821775" cy="398448"/>
          </a:xfrm>
          <a:prstGeom prst="rect">
            <a:avLst/>
          </a:prstGeom>
          <a:noFill/>
          <a:ln>
            <a:noFill/>
          </a:ln>
        </p:spPr>
      </p:pic>
      <p:pic>
        <p:nvPicPr>
          <p:cNvPr id="113" name="Google Shape;113;p7"/>
          <p:cNvPicPr preferRelativeResize="0"/>
          <p:nvPr/>
        </p:nvPicPr>
        <p:blipFill rotWithShape="1">
          <a:blip r:embed="rId6">
            <a:alphaModFix/>
          </a:blip>
          <a:srcRect/>
          <a:stretch/>
        </p:blipFill>
        <p:spPr>
          <a:xfrm rot="2700002" flipH="1">
            <a:off x="7447189" y="389614"/>
            <a:ext cx="405366" cy="452702"/>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775</Words>
  <Application>Microsoft Office PowerPoint</Application>
  <PresentationFormat>Affichage à l'écran (16:9)</PresentationFormat>
  <Paragraphs>64</Paragraphs>
  <Slides>11</Slides>
  <Notes>11</Notes>
  <HiddenSlides>0</HiddenSlides>
  <MMClips>0</MMClips>
  <ScaleCrop>false</ScaleCrop>
  <HeadingPairs>
    <vt:vector size="6" baseType="variant">
      <vt:variant>
        <vt:lpstr>Polices utilisées</vt:lpstr>
      </vt:variant>
      <vt:variant>
        <vt:i4>1</vt:i4>
      </vt:variant>
      <vt:variant>
        <vt:lpstr>Thème</vt:lpstr>
      </vt:variant>
      <vt:variant>
        <vt:i4>1</vt:i4>
      </vt:variant>
      <vt:variant>
        <vt:lpstr>Titres des diapositives</vt:lpstr>
      </vt:variant>
      <vt:variant>
        <vt:i4>11</vt:i4>
      </vt:variant>
    </vt:vector>
  </HeadingPairs>
  <TitlesOfParts>
    <vt:vector size="13" baseType="lpstr">
      <vt:lpstr>Arial</vt:lpstr>
      <vt:lpstr>Simple Light</vt:lpstr>
      <vt:lpstr>Présentation PowerPoint</vt:lpstr>
      <vt:lpstr>Titre 2 titre 2</vt:lpstr>
      <vt:lpstr>Titre 2 titre 2</vt:lpstr>
      <vt:lpstr>Titre 2 titre 2</vt:lpstr>
      <vt:lpstr>Titre 3</vt:lpstr>
      <vt:lpstr>Titre 3</vt:lpstr>
      <vt:lpstr>Titre 3</vt:lpstr>
      <vt:lpstr>Titre 3</vt:lpstr>
      <vt:lpstr>Titre 3  </vt:lpstr>
      <vt:lpstr>Lorem ipsum dolor sit amet, consectetur adipiscing elit.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JACQUEMET Magali</cp:lastModifiedBy>
  <cp:revision>1</cp:revision>
  <dcterms:modified xsi:type="dcterms:W3CDTF">2025-01-28T09:35:07Z</dcterms:modified>
</cp:coreProperties>
</file>